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4"/>
    <p:restoredTop sz="94694"/>
  </p:normalViewPr>
  <p:slideViewPr>
    <p:cSldViewPr snapToGrid="0">
      <p:cViewPr varScale="1">
        <p:scale>
          <a:sx n="75" d="100"/>
          <a:sy n="75" d="100"/>
        </p:scale>
        <p:origin x="132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0BEC853-0727-A6A7-1E47-FB7A4ECE5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1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1FE720-D587-7A8E-9A11-408B655143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759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6D8B3B-7927-B94F-4975-CD4293F96F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FF0075-1F39-D806-EA2D-C829A83E08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27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A0F53C-3622-7F79-EB1B-5E32F530DA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6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EF11CA-C4AB-21E8-B523-45185EB956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09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46ABA2-C1F9-38E0-75F8-70488111D1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E849A9-DBE4-C0A9-E3CA-17B060E759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9D66C0-BE23-40FE-6E81-188CD36AF4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9CE753-EC96-3834-0DE7-ADDE25E69B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F41FA9-DBC3-DED9-514B-C1D1199D25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8A0FF0-C65D-E735-5B69-839928FD76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27B71F-1F4C-5D05-77F7-992CB9D98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88B826-76CF-1F9D-3E5B-0F96247301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EC8E35-5394-3428-8950-5DDB2C0AAC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D106E0-3392-D1BE-003A-6F52CE25A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4511B3-C1B2-95B2-19B8-42303078FE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26328D-9BF5-A4B8-C4B0-8ECDDD79A5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98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9B2E24-A636-D6E5-D09E-F8FB225E5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45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4A282B-C816-244B-FB3F-B921B38AA4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7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C7300E-8229-A076-8BCD-2658C01ED1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5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E5B84F-1B74-F508-34AF-9D68D8C6FE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63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2A6473-7E20-0FF2-B052-1F68B999F1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86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12C1CF-7E9D-E40A-8711-E9A123253E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64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E984B6-D605-AEC2-151F-B88CEA120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04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0</Words>
  <Application>Microsoft Office PowerPoint</Application>
  <PresentationFormat>Custom</PresentationFormat>
  <Paragraphs>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Amy Hall</cp:lastModifiedBy>
  <cp:revision>5</cp:revision>
  <dcterms:created xsi:type="dcterms:W3CDTF">2022-08-25T17:50:02Z</dcterms:created>
  <dcterms:modified xsi:type="dcterms:W3CDTF">2023-01-17T15:16:15Z</dcterms:modified>
</cp:coreProperties>
</file>