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7559675" cy="10691813"/>
  <p:notesSz cx="6858000" cy="9144000"/>
  <p:embeddedFontLst>
    <p:embeddedFont>
      <p:font typeface="ABeeZee" panose="020B0604020202020204" charset="0"/>
      <p:regular r:id="rId11"/>
      <p: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4C83B86-3848-4931-B4F1-F8D82AABFD06}">
  <a:tblStyle styleId="{A4C83B86-3848-4931-B4F1-F8D82AABFD0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4" d="100"/>
          <a:sy n="54" d="100"/>
        </p:scale>
        <p:origin x="2558" y="58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1bc706a68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1bc706a68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1b119caf0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1b119caf0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1b119caf04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1b119caf04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1b119caf04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1b119caf04_0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1b119caf04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11b119caf04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2 Week 1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</a:t>
                      </a:r>
                      <a:r>
                        <a:rPr lang="en-GB" sz="13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 /ear/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&amp; kn gn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/n/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mb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/m/</a:t>
                      </a:r>
                      <a:endParaRPr sz="13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314300" y="2388500"/>
          <a:ext cx="6908400" cy="178385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552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43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endParaRPr sz="1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eigh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str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aigh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</a:t>
                      </a:r>
                      <a:endParaRPr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kn  gn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/n/</a:t>
                      </a:r>
                      <a:endParaRPr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kn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gn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aw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43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/ear/</a:t>
                      </a:r>
                      <a:endParaRPr sz="1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ere</a:t>
                      </a:r>
                      <a:endParaRPr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eer</a:t>
                      </a:r>
                      <a:endParaRPr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4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mb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/m/</a:t>
                      </a:r>
                      <a:endParaRPr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thu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mb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14275" y="4326825"/>
          <a:ext cx="6908600" cy="154467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79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eight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straight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great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97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knee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gnash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lamb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climb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97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deer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here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sneer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knock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314275" y="6003225"/>
          <a:ext cx="6908600" cy="216948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Eight great shaking whales sprayed water from their blowholes.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knock on the door let me know that the grey monkey was here.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lambs were gentle and we enjoyed playing with them.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meerkat was smearing pears on the wall.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/>
        </p:nvGraphicFramePr>
        <p:xfrm>
          <a:off x="314275" y="8289225"/>
          <a:ext cx="6908625" cy="110274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1080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their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once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busy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beautiful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pretty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1" name="Google Shape;61;p13"/>
          <p:cNvGraphicFramePr/>
          <p:nvPr/>
        </p:nvGraphicFramePr>
        <p:xfrm>
          <a:off x="314275" y="9508425"/>
          <a:ext cx="6908400" cy="70038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84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4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great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know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crumb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cheer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Google Shape;66;p14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2 Week 2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 si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/zh/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dge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/j/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y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ge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/j/</a:t>
                      </a:r>
                      <a:endParaRPr sz="13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8" name="Google Shape;68;p14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69" name="Google Shape;69;p14"/>
          <p:cNvGraphicFramePr/>
          <p:nvPr/>
        </p:nvGraphicFramePr>
        <p:xfrm>
          <a:off x="314300" y="2388500"/>
          <a:ext cx="6908400" cy="178385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552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43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  si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/zh/</a:t>
                      </a:r>
                      <a:endParaRPr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trea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vi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si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4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dge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/i/</a:t>
                      </a:r>
                      <a:endParaRPr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bri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dge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43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4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/i/</a:t>
                      </a:r>
                      <a:endParaRPr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stal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4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/j/</a:t>
                      </a:r>
                      <a:endParaRPr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lar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ge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0" name="Google Shape;70;p14"/>
          <p:cNvGraphicFramePr/>
          <p:nvPr/>
        </p:nvGraphicFramePr>
        <p:xfrm>
          <a:off x="314275" y="4326825"/>
          <a:ext cx="6908600" cy="154467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79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treasure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bridge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mystery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village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97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crystal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vision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dodge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explosion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97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fudge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gym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measure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change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/>
        </p:nvGraphicFramePr>
        <p:xfrm>
          <a:off x="314275" y="6003225"/>
          <a:ext cx="6908600" cy="216948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saw an explosion and the treasure appeared!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badger sniffed the fudge that I had left on the bridge.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children tried to solve the great pyramid mystery.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bridge went over the river and onto the village.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2" name="Google Shape;72;p14"/>
          <p:cNvGraphicFramePr/>
          <p:nvPr/>
        </p:nvGraphicFramePr>
        <p:xfrm>
          <a:off x="314275" y="8289225"/>
          <a:ext cx="6908625" cy="110274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1080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friend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because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move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laugh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improve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parents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3" name="Google Shape;73;p14"/>
          <p:cNvGraphicFramePr/>
          <p:nvPr/>
        </p:nvGraphicFramePr>
        <p:xfrm>
          <a:off x="314275" y="9508425"/>
          <a:ext cx="6908400" cy="70038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84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4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usual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bridge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myth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large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15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2 Week 3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</a:t>
                      </a:r>
                      <a:r>
                        <a:rPr lang="en-GB" sz="13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/sh/  </a:t>
                      </a:r>
                      <a:endParaRPr sz="13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0" name="Google Shape;80;p15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81" name="Google Shape;81;p15"/>
          <p:cNvGraphicFramePr/>
          <p:nvPr/>
        </p:nvGraphicFramePr>
        <p:xfrm>
          <a:off x="314300" y="2388500"/>
          <a:ext cx="6908625" cy="105175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2302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74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43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/sh/</a:t>
                      </a:r>
                      <a:endParaRPr sz="24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ti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mi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ssi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man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si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deli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ci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ous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/>
        </p:nvGraphicFramePr>
        <p:xfrm>
          <a:off x="314275" y="3564825"/>
          <a:ext cx="6908600" cy="154467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79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potion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mission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mansion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delicious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97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fiction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passion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special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action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97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cautious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session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social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motion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3" name="Google Shape;83;p15"/>
          <p:cNvGraphicFramePr/>
          <p:nvPr/>
        </p:nvGraphicFramePr>
        <p:xfrm>
          <a:off x="314275" y="5241225"/>
          <a:ext cx="6908600" cy="216948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cautious chef stayed in the kitchen.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mission to the space station was a success.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magician sneezed and did a special trick!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chef used the sugar in a special and delicious cake.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4" name="Google Shape;84;p15"/>
          <p:cNvGraphicFramePr/>
          <p:nvPr/>
        </p:nvGraphicFramePr>
        <p:xfrm>
          <a:off x="314275" y="7527225"/>
          <a:ext cx="6908625" cy="110274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1080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busy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beautiful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pretty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many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through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5" name="Google Shape;85;p15"/>
          <p:cNvGraphicFramePr/>
          <p:nvPr/>
        </p:nvGraphicFramePr>
        <p:xfrm>
          <a:off x="314275" y="8746425"/>
          <a:ext cx="6908400" cy="70038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84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4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station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mission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social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precious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" name="Google Shape;90;p16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2 Week 4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</a:t>
                      </a:r>
                      <a:r>
                        <a:rPr lang="en-GB" sz="13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/or/ </a:t>
                      </a:r>
                      <a:endParaRPr sz="13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2" name="Google Shape;92;p16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93" name="Google Shape;93;p16"/>
          <p:cNvGraphicFramePr/>
          <p:nvPr/>
        </p:nvGraphicFramePr>
        <p:xfrm>
          <a:off x="314300" y="2388500"/>
          <a:ext cx="6908625" cy="105175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2302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74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43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/or/</a:t>
                      </a:r>
                      <a:endParaRPr sz="24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augh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ter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our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oar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4" name="Google Shape;94;p16"/>
          <p:cNvGraphicFramePr/>
          <p:nvPr/>
        </p:nvGraphicFramePr>
        <p:xfrm>
          <a:off x="314275" y="3564825"/>
          <a:ext cx="6908600" cy="154467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79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daughter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naughty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caught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taught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97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board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97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roar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score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snore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before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5" name="Google Shape;95;p16"/>
          <p:cNvGraphicFramePr/>
          <p:nvPr/>
        </p:nvGraphicFramePr>
        <p:xfrm>
          <a:off x="314275" y="5241225"/>
          <a:ext cx="6908600" cy="84369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this sentence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naughty unicorn dropped popcorn on the floor.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6" name="Google Shape;96;p16"/>
          <p:cNvGraphicFramePr/>
          <p:nvPr/>
        </p:nvGraphicFramePr>
        <p:xfrm>
          <a:off x="314275" y="6231825"/>
          <a:ext cx="6908625" cy="110274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1080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move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improve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parents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thought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whole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7" name="Google Shape;97;p16"/>
          <p:cNvGraphicFramePr/>
          <p:nvPr/>
        </p:nvGraphicFramePr>
        <p:xfrm>
          <a:off x="325800" y="7481475"/>
          <a:ext cx="6908600" cy="843705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1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naughty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more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roar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" name="Google Shape;102;p17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2 Week 5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Phase 5</a:t>
                      </a:r>
                      <a:endParaRPr sz="13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" name="Google Shape;104;p17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05" name="Google Shape;105;p17"/>
          <p:cNvGraphicFramePr/>
          <p:nvPr/>
        </p:nvGraphicFramePr>
        <p:xfrm>
          <a:off x="314275" y="2421825"/>
          <a:ext cx="6908600" cy="267565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11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69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wrapping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wriggle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listen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whistle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69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scent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muscle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session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delicious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69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chef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sugar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searched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walked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69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slamming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collar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sailor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flavour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69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climbing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where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emotion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bicycle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06" name="Google Shape;106;p17"/>
          <p:cNvGraphicFramePr/>
          <p:nvPr/>
        </p:nvGraphicFramePr>
        <p:xfrm>
          <a:off x="314275" y="5241225"/>
          <a:ext cx="6908600" cy="216948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Listen to the puppies as they wriggle and whine.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electrician fixed the lights in the mansion.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walked for miles as we searched for the amazing castle.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crocodile is a difficult animal to love!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7" name="Google Shape;107;p17"/>
          <p:cNvGraphicFramePr/>
          <p:nvPr/>
        </p:nvGraphicFramePr>
        <p:xfrm>
          <a:off x="314275" y="7527225"/>
          <a:ext cx="6908625" cy="154467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1080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once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busy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friend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because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laugh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move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improve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parents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beautiful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pretty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8" name="Google Shape;108;p17"/>
          <p:cNvGraphicFramePr/>
          <p:nvPr/>
        </p:nvGraphicFramePr>
        <p:xfrm>
          <a:off x="314275" y="9203625"/>
          <a:ext cx="6908400" cy="114231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84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4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science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special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magician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sweeping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4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searched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colour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again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celebrate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Props1.xml><?xml version="1.0" encoding="utf-8"?>
<ds:datastoreItem xmlns:ds="http://schemas.openxmlformats.org/officeDocument/2006/customXml" ds:itemID="{7974F78E-660E-48E2-AFB0-E0503620AE2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8AB89FB-1184-4DC5-BF8C-518CC32D7B9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5EB62A6-07B9-411D-9B80-91D4CE415986}">
  <ds:schemaRefs>
    <ds:schemaRef ds:uri="http://www.w3.org/XML/1998/namespace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d898263e-d0bf-4f8e-a2f9-30a033027c2d"/>
    <ds:schemaRef ds:uri="aa46c3ed-1995-40e5-9933-55b482b6b9a3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1177</Words>
  <Application>Microsoft Office PowerPoint</Application>
  <PresentationFormat>Custom</PresentationFormat>
  <Paragraphs>250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ABeeZee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Chloe Gill</dc:creator>
  <cp:lastModifiedBy>Chloe Gill</cp:lastModifiedBy>
  <cp:revision>2</cp:revision>
  <dcterms:modified xsi:type="dcterms:W3CDTF">2025-01-15T21:32:48Z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63603200</vt:r8>
  </property>
</Properties>
</file>