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17"/>
    <p:restoredTop sz="92653"/>
  </p:normalViewPr>
  <p:slideViewPr>
    <p:cSldViewPr snapToGrid="0">
      <p:cViewPr varScale="1">
        <p:scale>
          <a:sx n="74" d="100"/>
          <a:sy n="74" d="100"/>
        </p:scale>
        <p:origin x="13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786111-5608-5FA0-437C-55677960C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5927C8-18FB-16D8-79DE-4F950CE474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64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A37852-53CC-0CBC-EFD4-823F1553B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D00267-11E2-F983-3F40-D413D869F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4932E6-3995-BCE4-95D0-7C2366C39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CBACA-7824-4DEE-FEA4-2FF7CAD47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E17985-0DED-AF47-BF83-0A09A1BFA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B68FFB-4E99-BFD8-1F79-E904BEE225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D4AB44-D924-C0AB-BDB1-5CDAFD488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2B3946-7DC1-7B47-53B8-BEDF41427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4FCC09-41B7-283F-44E9-CAEC012D1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33E395-D9AF-1131-F2EB-02ED86F38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11DC1D-9DDB-9B1B-C175-BAB087B3C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497631-DE4E-35BD-4D76-45827951C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2139D-BEE9-51CC-D5E3-1B18CD497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EB54F5-D506-75B9-CB00-61B2BF50F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4143C8-1D56-6BC2-518F-1B5EFEB0A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F2F6AA-3D73-6769-057A-1B61905AB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577BA3-EB98-C90E-3197-35CA65151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DD242C-C47E-D615-13CB-7B02DBCE6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B69189-5502-5503-31E7-C58ADA32C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36A128-3921-ADAC-FCFA-7AE9A54A9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09DE5E-5457-E521-3CE9-FD41F305A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CD232A-6BE7-8818-5F0A-D6CAFB1CF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650984-B1EA-15E6-22A7-5A15A9B60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40D413-3DAA-CEA8-85DB-8151DCE558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993715-0A63-3C7B-4119-E9AF34F24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00B69F-6A21-95CC-87DB-910E76376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E59C88-92BB-F2DF-4B6D-BE83E7595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Custom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Amy Hall</cp:lastModifiedBy>
  <cp:revision>13</cp:revision>
  <dcterms:created xsi:type="dcterms:W3CDTF">2022-08-25T17:50:02Z</dcterms:created>
  <dcterms:modified xsi:type="dcterms:W3CDTF">2023-01-17T15:15:20Z</dcterms:modified>
</cp:coreProperties>
</file>