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7559675" cy="10691813"/>
  <p:notesSz cx="6858000" cy="9144000"/>
  <p:embeddedFontLst>
    <p:embeddedFont>
      <p:font typeface="ABeeZee" panose="020B0604020202020204" charset="0"/>
      <p:regular r:id="rId12"/>
      <p: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2204CF8-695F-4C11-B05A-503794347588}">
  <a:tblStyle styleId="{E2204CF8-695F-4C11-B05A-50379434758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1bc706a68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1bc706a68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1bc706a68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1bc706a68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1bc706a68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1bc706a68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1bc706a68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1bc706a68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21bc706a68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21bc706a68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1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least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snake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crayon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amaze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secret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children play in the park on a warm day in May.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 waited to play the game of snakes and ladders.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 a treat they all went to the sea and played on the beach.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 was the secret shop we got the treat from?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made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fever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2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>
            <p:extLst>
              <p:ext uri="{D42A27DB-BD31-4B8C-83A1-F6EECF244321}">
                <p14:modId xmlns:p14="http://schemas.microsoft.com/office/powerpoint/2010/main" val="581449688"/>
              </p:ext>
            </p:extLst>
          </p:nvPr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0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cried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note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prize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explode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inside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lie</a:t>
                      </a:r>
                      <a:endParaRPr sz="2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Tie a ribbon on the tree with pink blossoms.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 time is best to pick ripe plums from the trees?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the box and look inside!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“I woke up in fear after I hear the ship explode!” she cried.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over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3</a:t>
                      </a:r>
                      <a:endParaRPr sz="13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</a:t>
                      </a: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2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1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15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resc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blue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cute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claw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use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argue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yawn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 it true that you had to rescue the blue kite?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stick flew so high because I threw it hard.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fill the tube with water if you hold it still.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dog was giving me its paw the shake hands!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value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straw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4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skirt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proud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annoy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feather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bird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cloud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about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third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breakfast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destroy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yawn all the way through breakfast!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thought that the girl had a bird on the coat.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proud that I found that feather.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enjoy mucking about in the water.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bread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girl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5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ger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per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nicorn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tiger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acorn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unicorn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music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paper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snow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window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human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spider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chasing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came first and were wild with joy once we got our medal.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need butter for my baking.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thought the arrow was too low to hit the target.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friend has a wild unicorn that eats snow!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child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baking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follow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tuna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" name="Google Shape;114;p18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6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6" name="Google Shape;116;p18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17" name="Google Shape;117;p18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/f/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eel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ld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iant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8" name="Google Shape;118;p18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white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brownie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giant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magic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elephant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wheel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shield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whale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bodies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alphabet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ginger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9" name="Google Shape;119;p18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took a photo of a dolphin on my phone!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Whisper into the white phone.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have found a Roman shield in the field.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giant gave the stone a gentle push.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0" name="Google Shape;120;p18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becuase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1" name="Google Shape;121;p18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dolphin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field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53B6D2-7444-4CD4-B663-4563410C3198}">
  <ds:schemaRefs>
    <ds:schemaRef ds:uri="http://purl.org/dc/terms/"/>
    <ds:schemaRef ds:uri="http://schemas.microsoft.com/office/2006/documentManagement/types"/>
    <ds:schemaRef ds:uri="d898263e-d0bf-4f8e-a2f9-30a033027c2d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elements/1.1/"/>
    <ds:schemaRef ds:uri="http://www.w3.org/XML/1998/namespace"/>
    <ds:schemaRef ds:uri="aa46c3ed-1995-40e5-9933-55b482b6b9a3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CD34978-D672-4211-AA71-A7C23DF5F5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5545236-57C1-4EF1-A708-3A128D97FD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1440</Words>
  <Application>Microsoft Office PowerPoint</Application>
  <PresentationFormat>Custom</PresentationFormat>
  <Paragraphs>284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ABeeZee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Gill</dc:creator>
  <cp:lastModifiedBy>Chloe Gill</cp:lastModifiedBy>
  <cp:revision>2</cp:revision>
  <dcterms:modified xsi:type="dcterms:W3CDTF">2025-01-15T21:32:12Z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63602800</vt:r8>
  </property>
</Properties>
</file>