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9"/>
    <p:restoredTop sz="94672"/>
  </p:normalViewPr>
  <p:slideViewPr>
    <p:cSldViewPr snapToGrid="0">
      <p:cViewPr varScale="1">
        <p:scale>
          <a:sx n="75" d="100"/>
          <a:sy n="75" d="100"/>
        </p:scale>
        <p:origin x="131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36CEF1-F4F5-E5CE-BD08-D5FE03607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259928-12A0-DB55-DC65-9E57FB9B4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2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7FAF6A-E3AC-BA52-0BF4-6A3F3FC23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FAC5D1-1F7B-95A6-0943-38B8E1E3C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3CBD4-13A7-72BC-8610-FE8C6F59B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C06ED-BA34-3CF2-31FC-A667080FE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200F67-615E-FB9E-C946-4B00C7C10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4B058F-2DE3-587D-E8EB-F31FABEA2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BD8301-2159-D2C1-04F8-70F3C65C0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91D8C1-37B5-26C8-21F2-21BCBEC0C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BE4F1B-027A-AA1E-E82F-28A868B95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AB7776-402A-8913-E448-65701AF0E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1321B0-6DF8-E8F0-5F55-AF04A063E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0A4DBE-7A9F-BB69-F262-B7587C9C6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8F95F4-F8F7-4CC7-E625-D4B161C85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D1761F-272F-8B5B-D896-1A4714AFBF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CF8F97-73FA-1D27-992F-790575571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0942BF-E22D-2E40-3DC4-17F14B89E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6A973-699F-B719-0F6D-DA964DAA7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1477BE-EF00-F767-2972-F80996C20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7DA553-4228-946D-213F-FB12ED73E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69126C-B174-A204-5A57-FC7E8C4D7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Amy Hall</cp:lastModifiedBy>
  <cp:revision>5</cp:revision>
  <dcterms:created xsi:type="dcterms:W3CDTF">2022-08-25T17:50:02Z</dcterms:created>
  <dcterms:modified xsi:type="dcterms:W3CDTF">2023-01-17T15:16:57Z</dcterms:modified>
</cp:coreProperties>
</file>