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9"/>
  </p:notesMasterIdLst>
  <p:sldIdLst>
    <p:sldId id="256" r:id="rId5"/>
    <p:sldId id="257" r:id="rId6"/>
    <p:sldId id="258" r:id="rId7"/>
    <p:sldId id="260" r:id="rId8"/>
  </p:sldIdLst>
  <p:sldSz cx="7559675" cy="10691813"/>
  <p:notesSz cx="6858000" cy="9144000"/>
  <p:embeddedFontLst>
    <p:embeddedFont>
      <p:font typeface="ABeeZee" panose="020B0604020202020204" charset="0"/>
      <p:regular r:id="rId10"/>
      <p: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D4EC5D1-C280-4A35-8AD5-D3DE67D3A852}">
  <a:tblStyle styleId="{FD4EC5D1-C280-4A35-8AD5-D3DE67D3A85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23aa61f493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23aa61f493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23aa61f493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23aa61f493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23aa61f493_0_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23aa61f493_0_2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cid:image003.jpg@01CAC06E.0474A7D0" TargetMode="External"/><Relationship Id="rId5" Type="http://schemas.openxmlformats.org/officeDocument/2006/relationships/image" Target="../media/image1.jpeg"/><Relationship Id="rId4" Type="http://schemas.openxmlformats.org/officeDocument/2006/relationships/hyperlink" Target="https://www.littlewandlelettersandsounds.org.uk/resources/for-parents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cid:image003.jpg@01CAC06E.0474A7D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hyperlink" Target="https://www.littlewandlelettersandsounds.org.uk/resources/for-parents/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cid:image003.jpg@01CAC06E.0474A7D0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hyperlink" Target="https://www.littlewandlelettersandsounds.org.uk/resources/for-parents/" TargetMode="Externa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4325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1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phonemes</a:t>
                      </a: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8573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693300"/>
          <a:ext cx="6908600" cy="273335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43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40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4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hard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town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man has a long boat.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 has buckets of carrots.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night is dark.</a:t>
                      </a:r>
                      <a:endParaRPr sz="1800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cat has a curl in his tail.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put the rabbit down on the carpet.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432225"/>
          <a:ext cx="6908700" cy="7124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4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his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Google Shape;65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552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4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2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phonemes / Double letters / Longer words</a:t>
                      </a:r>
                      <a:endParaRPr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7" name="Google Shape;67;p14"/>
          <p:cNvGraphicFramePr/>
          <p:nvPr/>
        </p:nvGraphicFramePr>
        <p:xfrm>
          <a:off x="314275" y="5546025"/>
          <a:ext cx="6908600" cy="235236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bigger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shimmer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butter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supper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chatter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muffin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mutter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buzzer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cannot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laptop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seven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fantastic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comic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8" name="Google Shape;68;p14"/>
          <p:cNvGraphicFramePr/>
          <p:nvPr/>
        </p:nvGraphicFramePr>
        <p:xfrm>
          <a:off x="314275" y="79844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This pink chair is bigger than the red chair.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feed the chicken and rabbit supper.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275" y="9432225"/>
          <a:ext cx="6908400" cy="8894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03375" y="2640750"/>
          <a:ext cx="6908400" cy="282085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56557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33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dd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ladder</a:t>
                      </a:r>
                      <a:endParaRPr sz="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hammer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bb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rubbish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carrot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gg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jogger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pp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puppet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coffee</a:t>
                      </a:r>
                      <a:endParaRPr sz="3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19050" cap="flat" cmpd="sng">
                      <a:solidFill>
                        <a:srgbClr val="A2C4C9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975">
                <a:tc gridSpan="8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Longer Words -</a:t>
                      </a:r>
                      <a:r>
                        <a:rPr lang="en-GB" sz="9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8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longer words and using chunking method to help us read them e.g. hel/met helmet, hab/it habit</a:t>
                      </a:r>
                      <a:endParaRPr sz="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1" name="Google Shape;7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525" y="2919449"/>
            <a:ext cx="6722231" cy="125515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4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4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" name="Picture 9" descr="cid:81D37E8A-F374-47F3-96D3-C20F80180160@nsis.local"/>
          <p:cNvPicPr/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" name="Google Shape;77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3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with two or more digraphs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9" name="Google Shape;79;p15"/>
          <p:cNvGraphicFramePr/>
          <p:nvPr/>
        </p:nvGraphicFramePr>
        <p:xfrm>
          <a:off x="314275" y="5469825"/>
          <a:ext cx="6908600" cy="235236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shark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queen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tooth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short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thinker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powder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church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corner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farmer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torch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march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0" name="Google Shape;80;p15"/>
          <p:cNvGraphicFramePr/>
          <p:nvPr/>
        </p:nvGraphicFramePr>
        <p:xfrm>
          <a:off x="314275" y="79844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sheep march up the hill and into the sunset.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tell the farmer that his goat has got into the shower.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/>
        </p:nvGraphicFramePr>
        <p:xfrm>
          <a:off x="314275" y="9432225"/>
          <a:ext cx="6908475" cy="854175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646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5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03375" y="2640750"/>
          <a:ext cx="6908400" cy="2716825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1682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3" name="Google Shape;8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250" y="2879025"/>
            <a:ext cx="3420001" cy="241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2213" y="2879013"/>
            <a:ext cx="3420001" cy="19494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5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" name="Picture 10" descr="cid:81D37E8A-F374-47F3-96D3-C20F80180160@nsis.local"/>
          <p:cNvPicPr/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" name="Google Shape;103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 2 Week 5</a:t>
                      </a:r>
                      <a:endParaRPr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Longer words / Words ending in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-s (s/z) -es</a:t>
                      </a:r>
                      <a:endParaRPr sz="1800" b="1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5" name="Google Shape;105;p17"/>
          <p:cNvGraphicFramePr/>
          <p:nvPr/>
        </p:nvGraphicFramePr>
        <p:xfrm>
          <a:off x="314275" y="5469825"/>
          <a:ext cx="6908600" cy="235236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lightning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mammoth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earring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poison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queens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chairs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cars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boots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cooks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cheeps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torches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boxes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fizzes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fishes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7984425"/>
          <a:ext cx="6908600" cy="1316100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 need to put on coats and boots to go into the garden.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cooks pop the popcorn and pop it into the boxes!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9432225"/>
          <a:ext cx="6908475" cy="854175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98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9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64625">
                <a:tc gridSpan="7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5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03375" y="2640750"/>
          <a:ext cx="6908400" cy="2716825"/>
        </p:xfrm>
        <a:graphic>
          <a:graphicData uri="http://schemas.openxmlformats.org/drawingml/2006/table">
            <a:tbl>
              <a:tblPr>
                <a:noFill/>
                <a:tableStyleId>{FD4EC5D1-C280-4A35-8AD5-D3DE67D3A852}</a:tableStyleId>
              </a:tblPr>
              <a:tblGrid>
                <a:gridCol w="863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16825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9" name="Google Shape;10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250" y="2879025"/>
            <a:ext cx="3420001" cy="241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32213" y="2879013"/>
            <a:ext cx="3420001" cy="194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7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5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" name="Picture 10" descr="cid:81D37E8A-F374-47F3-96D3-C20F80180160@nsis.local"/>
          <p:cNvPicPr/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074" y="468330"/>
            <a:ext cx="994901" cy="1131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5A16AD5F-E8FA-47C6-98DC-49C8073C85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04B33A-4187-45AC-8963-8D9FD30F65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B93AE5F-8B91-40D6-B796-FCFEB21D3607}">
  <ds:schemaRefs>
    <ds:schemaRef ds:uri="http://www.w3.org/XML/1998/namespace"/>
    <ds:schemaRef ds:uri="d898263e-d0bf-4f8e-a2f9-30a033027c2d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documentManagement/types"/>
    <ds:schemaRef ds:uri="aa46c3ed-1995-40e5-9933-55b482b6b9a3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804</Words>
  <Application>Microsoft Office PowerPoint</Application>
  <PresentationFormat>Custom</PresentationFormat>
  <Paragraphs>172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Chloe Gill</cp:lastModifiedBy>
  <cp:revision>2</cp:revision>
  <dcterms:modified xsi:type="dcterms:W3CDTF">2024-10-30T11:20:42Z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63598800</vt:r8>
  </property>
</Properties>
</file>