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3"/>
  </p:notesMasterIdLst>
  <p:handoutMasterIdLst>
    <p:handoutMasterId r:id="rId54"/>
  </p:handoutMasterIdLst>
  <p:sldIdLst>
    <p:sldId id="258" r:id="rId2"/>
    <p:sldId id="268" r:id="rId3"/>
    <p:sldId id="264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04" r:id="rId40"/>
    <p:sldId id="305" r:id="rId41"/>
    <p:sldId id="306" r:id="rId42"/>
    <p:sldId id="307" r:id="rId43"/>
    <p:sldId id="308" r:id="rId44"/>
    <p:sldId id="309" r:id="rId45"/>
    <p:sldId id="310" r:id="rId46"/>
    <p:sldId id="311" r:id="rId47"/>
    <p:sldId id="312" r:id="rId48"/>
    <p:sldId id="313" r:id="rId49"/>
    <p:sldId id="314" r:id="rId50"/>
    <p:sldId id="315" r:id="rId51"/>
    <p:sldId id="316" r:id="rId52"/>
  </p:sldIdLst>
  <p:sldSz cx="9144000" cy="6858000" type="screen4x3"/>
  <p:notesSz cx="6858000" cy="9144000"/>
  <p:embeddedFontLst>
    <p:embeddedFont>
      <p:font typeface="Twinkl" pitchFamily="2" charset="0"/>
      <p:regular r:id="rId55"/>
      <p:bold r:id="rId56"/>
    </p:embeddedFont>
    <p:embeddedFont>
      <p:font typeface="Calibri" pitchFamily="34" charset="0"/>
      <p:regular r:id="rId57"/>
      <p:bold r:id="rId58"/>
      <p:italic r:id="rId59"/>
      <p:boldItalic r:id="rId6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9BCD"/>
    <a:srgbClr val="8D3589"/>
    <a:srgbClr val="EFBCD9"/>
    <a:srgbClr val="A673AE"/>
    <a:srgbClr val="F29BA2"/>
    <a:srgbClr val="EFBBD9"/>
    <a:srgbClr val="F8BC93"/>
    <a:srgbClr val="DE1E5A"/>
    <a:srgbClr val="18A0DB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316" autoAdjust="0"/>
    <p:restoredTop sz="94660"/>
  </p:normalViewPr>
  <p:slideViewPr>
    <p:cSldViewPr snapToGrid="0" showGuides="1">
      <p:cViewPr>
        <p:scale>
          <a:sx n="80" d="100"/>
          <a:sy n="80" d="100"/>
        </p:scale>
        <p:origin x="-60" y="-54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3" d="100"/>
          <a:sy n="83" d="100"/>
        </p:scale>
        <p:origin x="314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1.fntdata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3.fntdata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2.fntdata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342655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3270785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p</a:t>
            </a:r>
          </a:p>
        </p:txBody>
      </p:sp>
    </p:spTree>
    <p:extLst>
      <p:ext uri="{BB962C8B-B14F-4D97-AF65-F5344CB8AC3E}">
        <p14:creationId xmlns:p14="http://schemas.microsoft.com/office/powerpoint/2010/main" val="1466351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i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300365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n</a:t>
            </a:r>
          </a:p>
        </p:txBody>
      </p:sp>
    </p:spTree>
    <p:extLst>
      <p:ext uri="{BB962C8B-B14F-4D97-AF65-F5344CB8AC3E}">
        <p14:creationId xmlns:p14="http://schemas.microsoft.com/office/powerpoint/2010/main" val="1821444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m</a:t>
            </a:r>
          </a:p>
        </p:txBody>
      </p:sp>
    </p:spTree>
    <p:extLst>
      <p:ext uri="{BB962C8B-B14F-4D97-AF65-F5344CB8AC3E}">
        <p14:creationId xmlns:p14="http://schemas.microsoft.com/office/powerpoint/2010/main" val="4279386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102230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3083084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3111877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772324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k</a:t>
            </a:r>
          </a:p>
        </p:txBody>
      </p:sp>
    </p:spTree>
    <p:extLst>
      <p:ext uri="{BB962C8B-B14F-4D97-AF65-F5344CB8AC3E}">
        <p14:creationId xmlns:p14="http://schemas.microsoft.com/office/powerpoint/2010/main" val="112686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ck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418713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3318193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u</a:t>
            </a:r>
          </a:p>
        </p:txBody>
      </p:sp>
    </p:spTree>
    <p:extLst>
      <p:ext uri="{BB962C8B-B14F-4D97-AF65-F5344CB8AC3E}">
        <p14:creationId xmlns:p14="http://schemas.microsoft.com/office/powerpoint/2010/main" val="1773471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81484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h</a:t>
            </a:r>
          </a:p>
        </p:txBody>
      </p:sp>
    </p:spTree>
    <p:extLst>
      <p:ext uri="{BB962C8B-B14F-4D97-AF65-F5344CB8AC3E}">
        <p14:creationId xmlns:p14="http://schemas.microsoft.com/office/powerpoint/2010/main" val="4017445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610851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f</a:t>
            </a:r>
          </a:p>
        </p:txBody>
      </p:sp>
    </p:spTree>
    <p:extLst>
      <p:ext uri="{BB962C8B-B14F-4D97-AF65-F5344CB8AC3E}">
        <p14:creationId xmlns:p14="http://schemas.microsoft.com/office/powerpoint/2010/main" val="3656770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ff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695450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l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111795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ll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051682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ss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201327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j</a:t>
            </a:r>
          </a:p>
        </p:txBody>
      </p:sp>
    </p:spTree>
    <p:extLst>
      <p:ext uri="{BB962C8B-B14F-4D97-AF65-F5344CB8AC3E}">
        <p14:creationId xmlns:p14="http://schemas.microsoft.com/office/powerpoint/2010/main" val="2137799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v</a:t>
            </a:r>
          </a:p>
        </p:txBody>
      </p:sp>
    </p:spTree>
    <p:extLst>
      <p:ext uri="{BB962C8B-B14F-4D97-AF65-F5344CB8AC3E}">
        <p14:creationId xmlns:p14="http://schemas.microsoft.com/office/powerpoint/2010/main" val="1594196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w</a:t>
            </a:r>
          </a:p>
        </p:txBody>
      </p:sp>
    </p:spTree>
    <p:extLst>
      <p:ext uri="{BB962C8B-B14F-4D97-AF65-F5344CB8AC3E}">
        <p14:creationId xmlns:p14="http://schemas.microsoft.com/office/powerpoint/2010/main" val="2737330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745740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1690576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z</a:t>
            </a:r>
          </a:p>
        </p:txBody>
      </p:sp>
    </p:spTree>
    <p:extLst>
      <p:ext uri="{BB962C8B-B14F-4D97-AF65-F5344CB8AC3E}">
        <p14:creationId xmlns:p14="http://schemas.microsoft.com/office/powerpoint/2010/main" val="4080116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zz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961507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qu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647316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ch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4065957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sh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711268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th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896416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ng</a:t>
            </a:r>
          </a:p>
        </p:txBody>
      </p:sp>
    </p:spTree>
    <p:extLst>
      <p:ext uri="{BB962C8B-B14F-4D97-AF65-F5344CB8AC3E}">
        <p14:creationId xmlns:p14="http://schemas.microsoft.com/office/powerpoint/2010/main" val="3073404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ai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986966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ee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685611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325580" y="1052554"/>
            <a:ext cx="649284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igh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1627712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oa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283035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oo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874910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solidFill>
                  <a:schemeClr val="accent5">
                    <a:lumMod val="75000"/>
                  </a:schemeClr>
                </a:solidFill>
              </a:rPr>
              <a:t>oo</a:t>
            </a:r>
            <a:endParaRPr lang="en-GB" sz="300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787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ar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150704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or</a:t>
            </a:r>
          </a:p>
        </p:txBody>
      </p:sp>
    </p:spTree>
    <p:extLst>
      <p:ext uri="{BB962C8B-B14F-4D97-AF65-F5344CB8AC3E}">
        <p14:creationId xmlns:p14="http://schemas.microsoft.com/office/powerpoint/2010/main" val="1029932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ur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408110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ow</a:t>
            </a:r>
          </a:p>
        </p:txBody>
      </p:sp>
    </p:spTree>
    <p:extLst>
      <p:ext uri="{BB962C8B-B14F-4D97-AF65-F5344CB8AC3E}">
        <p14:creationId xmlns:p14="http://schemas.microsoft.com/office/powerpoint/2010/main" val="3852588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oi</a:t>
            </a:r>
          </a:p>
        </p:txBody>
      </p:sp>
    </p:spTree>
    <p:extLst>
      <p:ext uri="{BB962C8B-B14F-4D97-AF65-F5344CB8AC3E}">
        <p14:creationId xmlns:p14="http://schemas.microsoft.com/office/powerpoint/2010/main" val="2050422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960429" y="1091476"/>
            <a:ext cx="522514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ear</a:t>
            </a:r>
          </a:p>
        </p:txBody>
      </p:sp>
    </p:spTree>
    <p:extLst>
      <p:ext uri="{BB962C8B-B14F-4D97-AF65-F5344CB8AC3E}">
        <p14:creationId xmlns:p14="http://schemas.microsoft.com/office/powerpoint/2010/main" val="3718045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960429" y="1091476"/>
            <a:ext cx="522514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air</a:t>
            </a:r>
          </a:p>
        </p:txBody>
      </p:sp>
    </p:spTree>
    <p:extLst>
      <p:ext uri="{BB962C8B-B14F-4D97-AF65-F5344CB8AC3E}">
        <p14:creationId xmlns:p14="http://schemas.microsoft.com/office/powerpoint/2010/main" val="282678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960429" y="1091476"/>
            <a:ext cx="522514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ure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291284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er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746980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36</TotalTime>
  <Words>50</Words>
  <Application>Microsoft Office PowerPoint</Application>
  <PresentationFormat>On-screen Show (4:3)</PresentationFormat>
  <Paragraphs>50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Naisby</dc:creator>
  <cp:lastModifiedBy>Lisa Corner</cp:lastModifiedBy>
  <cp:revision>6</cp:revision>
  <dcterms:created xsi:type="dcterms:W3CDTF">2018-12-06T09:56:09Z</dcterms:created>
  <dcterms:modified xsi:type="dcterms:W3CDTF">2021-10-19T07:47:14Z</dcterms:modified>
</cp:coreProperties>
</file>