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Twinkl Light" panose="02000000000000000000" pitchFamily="2" charset="0"/>
      <p:regular r:id="rId11"/>
    </p:embeddedFont>
    <p:embeddedFont>
      <p:font typeface="ABeeZee" panose="020B0604020202020204" charset="0"/>
      <p:regular r:id="rId12"/>
      <p: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DF4965F-1099-4830-A1E2-EEC995863FD6}">
  <a:tblStyle styleId="{1DF4965F-1099-4830-A1E2-EEC995863FD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1b17b07397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1b17b07397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1b17b07397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1b17b07397_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1b17b07397_1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1b17b07397_1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1b17b07397_1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1b17b07397_1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2483913488"/>
              </p:ext>
            </p:extLst>
          </p:nvPr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latin typeface="Twinkl Light" panose="02000000000000000000" pitchFamily="2" charset="0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6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Autumn 2 Week 1</a:t>
                      </a:r>
                      <a:endParaRPr sz="16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r>
                        <a:rPr lang="en-GB" sz="16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100" i="1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100" i="1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r>
                        <a:rPr lang="en-GB" sz="1100" i="1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6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600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r>
                        <a:rPr lang="en-GB" sz="16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1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100" i="1" dirty="0" err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r>
                        <a:rPr lang="en-GB" sz="11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6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600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r>
                        <a:rPr lang="en-GB" sz="16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1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100" i="1" dirty="0" err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r>
                        <a:rPr lang="en-GB" sz="11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100" i="1" dirty="0" err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yoo</a:t>
                      </a:r>
                      <a:r>
                        <a:rPr lang="en-GB" sz="11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6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u </a:t>
                      </a:r>
                      <a:r>
                        <a:rPr lang="en-GB" sz="11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100" i="1" dirty="0" err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yoo</a:t>
                      </a:r>
                      <a:r>
                        <a:rPr lang="en-GB" sz="11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endParaRPr sz="16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chemeClr val="dk1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chemeClr val="dk1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chemeClr val="dk1"/>
              </a:solidFill>
              <a:latin typeface="Twinkl Light" panose="02000000000000000000" pitchFamily="2" charset="0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chemeClr val="hlink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Twinkl Light" panose="02000000000000000000" pitchFamily="2" charset="0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>
            <p:extLst>
              <p:ext uri="{D42A27DB-BD31-4B8C-83A1-F6EECF244321}">
                <p14:modId xmlns:p14="http://schemas.microsoft.com/office/powerpoint/2010/main" val="3586364594"/>
              </p:ext>
            </p:extLst>
          </p:nvPr>
        </p:nvGraphicFramePr>
        <p:xfrm>
          <a:off x="314275" y="4403025"/>
          <a:ext cx="6908600" cy="165135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dirty="0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100" i="1" dirty="0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Can you see this week’s focus phonemes</a:t>
                      </a:r>
                      <a:r>
                        <a:rPr lang="en-GB" sz="1100" i="1" dirty="0" smtClean="0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? Can</a:t>
                      </a:r>
                      <a:r>
                        <a:rPr lang="en-GB" sz="1100" i="1" baseline="0" dirty="0" smtClean="0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you underline them and then read the word?</a:t>
                      </a:r>
                      <a:endParaRPr sz="1100" i="1" dirty="0">
                        <a:latin typeface="Twinkl Light" panose="02000000000000000000" pitchFamily="2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bird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lie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true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music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first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fried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glue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tuna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third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cried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human</a:t>
                      </a:r>
                      <a:endParaRPr sz="1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argue</a:t>
                      </a:r>
                      <a:endParaRPr sz="16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>
            <p:extLst>
              <p:ext uri="{D42A27DB-BD31-4B8C-83A1-F6EECF244321}">
                <p14:modId xmlns:p14="http://schemas.microsoft.com/office/powerpoint/2010/main" val="3017597054"/>
              </p:ext>
            </p:extLst>
          </p:nvPr>
        </p:nvGraphicFramePr>
        <p:xfrm>
          <a:off x="314275" y="6176295"/>
          <a:ext cx="6908600" cy="2248117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8037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933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The girl has some birds on her skirt.</a:t>
                      </a:r>
                      <a:endParaRPr sz="18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847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 looked at the pie and tried not eat it!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933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The clue led us to the blue bench.</a:t>
                      </a:r>
                      <a:endParaRPr sz="180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2933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We spied unicorn tracks in the mud.</a:t>
                      </a:r>
                      <a:endParaRPr sz="1800" dirty="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>
            <p:extLst>
              <p:ext uri="{D42A27DB-BD31-4B8C-83A1-F6EECF244321}">
                <p14:modId xmlns:p14="http://schemas.microsoft.com/office/powerpoint/2010/main" val="1923131549"/>
              </p:ext>
            </p:extLst>
          </p:nvPr>
        </p:nvGraphicFramePr>
        <p:xfrm>
          <a:off x="314275" y="8517825"/>
          <a:ext cx="6908650" cy="67605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77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>
                        <a:latin typeface="Twinkl Light" panose="02000000000000000000" pitchFamily="2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 sz="18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day</a:t>
                      </a:r>
                      <a:endParaRPr sz="18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8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4245916999"/>
              </p:ext>
            </p:extLst>
          </p:nvPr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>
                        <a:latin typeface="Twinkl Light" panose="02000000000000000000" pitchFamily="2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girl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pie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blue</a:t>
                      </a:r>
                      <a:endParaRPr sz="18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unit</a:t>
                      </a:r>
                      <a:endParaRPr sz="18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>
            <p:extLst>
              <p:ext uri="{D42A27DB-BD31-4B8C-83A1-F6EECF244321}">
                <p14:modId xmlns:p14="http://schemas.microsoft.com/office/powerpoint/2010/main" val="2995597042"/>
              </p:ext>
            </p:extLst>
          </p:nvPr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endParaRPr sz="500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600" i="1" dirty="0" err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r>
                        <a:rPr lang="en-GB" sz="16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endParaRPr sz="1600" i="1" dirty="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sz="1600" b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 dirty="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500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1000" b="1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500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bl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ue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resc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56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5000" b="1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600" i="1" dirty="0" err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yoo</a:t>
                      </a:r>
                      <a:r>
                        <a:rPr lang="en-GB" sz="1600" i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endParaRPr sz="1600" i="1" dirty="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nicorn</a:t>
                      </a:r>
                      <a:endParaRPr sz="1000" dirty="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" name="Picture 11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336" y="497605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later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spider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secret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baking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post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open the most post, </a:t>
                      </a:r>
                      <a:r>
                        <a:rPr lang="en-GB" sz="1800">
                          <a:solidFill>
                            <a:srgbClr val="050505"/>
                          </a:solidFill>
                          <a:highlight>
                            <a:srgbClr val="F0F2F5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boasted</a:t>
                      </a: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the otter.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found a spider in my post!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wild tiger was chasing an acorn.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 likes to read in secret.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517825"/>
          <a:ext cx="6908650" cy="67605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77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basic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ger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per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" name="Picture 11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336" y="497605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u-e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made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ripe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game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amaze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fun to play the game snakes and ladders.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would like a ride in a hot-air balloon.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note was hidden under the stone.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made a cube using a tube and a ruler.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8517825"/>
          <a:ext cx="6908650" cy="67605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77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rude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6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Picture 10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336" y="497605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ew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aw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claw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belief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bodies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athlete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blew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shield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squawk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complete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straw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 athletes will win the games.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mouse could chew the stew with its big teeth.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like to munch and chew brownies.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parrot squawks and uses its claw to draw.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600" cy="66081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9772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house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mouse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2798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even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field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draw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ld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Picture 10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336" y="497605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/igh/ /ai/ /oa/ /ee/ /oo/ /yoo/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3945825"/>
          <a:ext cx="6908625" cy="207800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spider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lightning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shaking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take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amaze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groan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explode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toad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eating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street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belief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bodies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blew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cute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music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blue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tube</a:t>
                      </a:r>
                      <a:endParaRPr sz="16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6155625"/>
          <a:ext cx="6908600" cy="187248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2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1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 saw the spider and cried.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making a cake.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Most blossoms drop from the trees.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fun to eat a sweet treat.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213025"/>
          <a:ext cx="6908650" cy="197808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767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300" y="2388500"/>
          <a:ext cx="6908500" cy="141211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69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98500">
                <a:tc gridSpan="10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35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r>
                        <a:rPr lang="en-GB" sz="1600" i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endParaRPr sz="1600" i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endParaRPr sz="1600" i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14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1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i-e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</a:t>
                      </a: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u-e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336" y="497605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8AE98EC-EBF0-4533-A0E8-A90AA42BAC04}">
  <ds:schemaRefs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d898263e-d0bf-4f8e-a2f9-30a033027c2d"/>
    <ds:schemaRef ds:uri="http://schemas.openxmlformats.org/package/2006/metadata/core-properties"/>
    <ds:schemaRef ds:uri="aa46c3ed-1995-40e5-9933-55b482b6b9a3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25569E4-D029-486D-BC4C-49428F04E7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3A8AD05-7081-4A19-ADFA-EDA7D27869A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1292</Words>
  <Application>Microsoft Office PowerPoint</Application>
  <PresentationFormat>Custom</PresentationFormat>
  <Paragraphs>295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Twinkl Light</vt:lpstr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Gill</dc:creator>
  <cp:lastModifiedBy>Chloe Gill</cp:lastModifiedBy>
  <cp:revision>2</cp:revision>
  <dcterms:modified xsi:type="dcterms:W3CDTF">2024-10-30T11:01:55Z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63601600</vt:r8>
  </property>
</Properties>
</file>