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6" r:id="rId2"/>
    <p:sldId id="311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0" r:id="rId47"/>
    <p:sldId id="301" r:id="rId48"/>
    <p:sldId id="302" r:id="rId49"/>
    <p:sldId id="303" r:id="rId50"/>
    <p:sldId id="304" r:id="rId51"/>
    <p:sldId id="305" r:id="rId52"/>
    <p:sldId id="306" r:id="rId53"/>
    <p:sldId id="307" r:id="rId54"/>
    <p:sldId id="308" r:id="rId55"/>
    <p:sldId id="309" r:id="rId56"/>
    <p:sldId id="310" r:id="rId57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883"/>
    <p:restoredTop sz="94699"/>
  </p:normalViewPr>
  <p:slideViewPr>
    <p:cSldViewPr snapToGrid="0">
      <p:cViewPr varScale="1">
        <p:scale>
          <a:sx n="75" d="100"/>
          <a:sy n="75" d="100"/>
        </p:scale>
        <p:origin x="1613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presProps" Target="presProps.xml"/><Relationship Id="rId5" Type="http://schemas.openxmlformats.org/officeDocument/2006/relationships/slide" Target="slides/slide4.xml"/><Relationship Id="rId61" Type="http://schemas.openxmlformats.org/officeDocument/2006/relationships/tableStyles" Target="tableStyles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1/17/2023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60603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1/17/2023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04731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1/17/2023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44101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1/17/2023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64911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1/17/2023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74910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1/17/2023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74872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1/17/2023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59169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1/17/2023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03081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1/17/2023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6315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1/17/2023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01131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1/17/2023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96565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A65ADE-5277-3F4C-8E15-E0D760B83DD7}" type="datetimeFigureOut">
              <a:rPr lang="en-US" smtClean="0"/>
              <a:t>1/17/2023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95426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1C485682-A981-3070-B628-5474958830D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451330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54D7F4B-4490-C211-9ADF-F908D508C99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50553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B7E8E49-E36C-5A3B-DD2A-3E35FF88392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04368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F4536C5-DED9-7E49-10C4-A4BD843CA22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582779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AE55639-E47C-1B61-7221-468266CA074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416180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0303F64-5374-E2E1-9F92-AA7A1A182D7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190905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2A8F42C-72F6-C16E-11B7-0214E79C5B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762058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A071B57-0A96-22C8-65CD-95F40C0B1E3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323583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681F1A0-E67C-FF38-FCB1-19147196459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783714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F135B25-7666-23F9-55BC-FD06B2F7056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992967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5113C02-953B-1522-77E2-B88A6279A13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523054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41A2310-D0B3-B1EB-CD56-8D4E9247201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649617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2B757BA-4067-E7B0-1066-BF549B546A4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641888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AD85877-E893-8BBA-EB54-6F31993A97C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607473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D49A938-7D03-E363-1D6E-1C25AD1E0DD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911463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71369F5-F563-EE45-093D-15A0BA157B4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299778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5FA7221-DED4-86C1-A9C0-80E92C1AC8C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281124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4477265-5D9F-8D23-1757-9E99D2CEF02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649898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6F185FF-FD6D-AB36-9A70-346DB4E8CFC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614524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CC91492-EB8B-6043-0F1B-99DD6E48CAD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412771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BF8EC97-9DD9-8CF2-9887-ABC832A80AE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039582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5C2F2E1-065D-2F51-4E3E-5F657535BDC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056331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58257E7-DCB7-799C-4DEC-07A2A89806E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068630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68B5D31-75C7-0259-72AE-B15402BE952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026489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A8C6F8E-410A-83A4-210D-93DBEA110C3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770498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10EE3FD-04AE-6A81-AEE9-15F5B73DC89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967431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97979C1-C32B-2410-55DF-8A624439947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545357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51D9171-92E2-49B2-26FF-8D4A9EF977B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536527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6A91A55-4110-8AD6-4BCA-9E7EF6D2A3F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334568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6E0B18B-7ADB-D888-FC0F-7F348283CF1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525096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A01C05C-0E26-ACD7-9424-F24D059F194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36649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6C2B47F-07A7-05B7-4DAA-F8FCB682677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66577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FD3A323-2B87-0048-5B99-F87CDE2D713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999991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CA66102-5222-9163-C532-6144249D544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4436084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9376821-8292-E502-8D1D-59A33666371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110762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096D468-6993-56D4-BF77-931B79141F9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8548534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02898CF-11F5-5730-F5E0-EDD8AAF4FE2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7020073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2DAF283-3F62-B20F-128E-AC739FA417A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9320551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47F41DE-86D4-4FE4-AB86-568042AF00B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3510366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9B30687-F203-FEA5-71FD-39650F05DA5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8333519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9152B94-7B23-23C9-7570-429C80EF56F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489828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D3F5051-C1CD-972B-A1A6-869433545BE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0476931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51BBEB6-87D7-B7D4-E513-A667721011A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0770755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250E100-57A1-4439-3BC2-93EB3C99599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7195941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05F24F2-A4AC-EA27-EBF7-EBC026F2476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019195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C625A69-1E95-B71D-C6D7-F55223BC6F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9145402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85C3544-A4A0-7ED1-DED0-D52FEBE8596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8671503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442A21B-62CF-EACC-216D-622ED2BD74D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8073028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ECE1FF3-977B-8EAF-227E-322FA7EC4C7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6618266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95DCE73-9237-1CCC-1491-F0F88CCF04F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2906199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8D8006B-F39A-E5E2-CB0C-F356BD36ABE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0510187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AF4C17D-55F4-E19A-ADC5-41745B5B80F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2410215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9E1B162-3936-472E-ECA7-DDF95117A5B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392124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2F8E053-94E1-783F-762E-ACEECE9348A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9204581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5061726-C23B-8E5B-1C50-53D73F77F4A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2240036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C26B8DF-47EE-B185-E990-67768125350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02464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14</TotalTime>
  <Words>0</Words>
  <Application>Microsoft Office PowerPoint</Application>
  <PresentationFormat>Custom</PresentationFormat>
  <Paragraphs>0</Paragraphs>
  <Slides>56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56</vt:i4>
      </vt:variant>
    </vt:vector>
  </HeadingPairs>
  <TitlesOfParts>
    <vt:vector size="60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Amy Hall</cp:lastModifiedBy>
  <cp:revision>11</cp:revision>
  <dcterms:created xsi:type="dcterms:W3CDTF">2022-08-25T17:50:02Z</dcterms:created>
  <dcterms:modified xsi:type="dcterms:W3CDTF">2023-01-17T16:34:43Z</dcterms:modified>
</cp:coreProperties>
</file>