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8C8E9C-272F-4A53-A2C6-067B281F1A2D}">
  <a:tblStyle styleId="{7D8C8E9C-272F-4A53-A2C6-067B281F1A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3c43854e9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3c43854e9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3c43854e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3c43854e9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3c43854e9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3c43854e9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3c43854e9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3c43854e9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littlewandlelettersandsounds.org.uk/resources/for-parent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littlewandlelettersandsounds.org.uk/resources/for-parent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littlewandlelettersandsounds.org.uk/resources/for-parent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littlewandlelettersandsounds.org.uk/resources/for-paren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cid:image003.jpg@01CAC06E.0474A7D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000" y="2997925"/>
            <a:ext cx="6762749" cy="25474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6" name="Google Shape;56;p13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7" name="Google Shape;57;p13"/>
          <p:cNvGraphicFramePr/>
          <p:nvPr/>
        </p:nvGraphicFramePr>
        <p:xfrm>
          <a:off x="314275" y="75272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has a tail.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feet go deep in the mud.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bat at night.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had a red coat.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90512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ai / ee / igh / oa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" name="Google Shape;61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" name="Picture 9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7" name="Google Shape;67;p14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good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hook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yard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food is not hot.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look at the moon.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car has lights on in the dark.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has sharp horns.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90512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3044125"/>
            <a:ext cx="6780600" cy="252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1" name="Google Shape;71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oo / 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 ar / or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3" name="Google Shape;73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" name="Picture 9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9" name="Google Shape;79;p15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howl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pig has a curl in his tail.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go to the shop in town.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boils the food in the pan.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hear the owl hoot.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9051225"/>
          <a:ext cx="6908600" cy="12000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82" name="Google Shape;8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575" y="3011526"/>
            <a:ext cx="6735336" cy="254763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3" name="Google Shape;83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ur / ow / oi / ear</a:t>
                      </a:r>
                      <a:endParaRPr sz="18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5" name="Google Shape;85;p15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" name="Picture 9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03375" y="2716950"/>
          <a:ext cx="6908400" cy="31542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6557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dd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ladder</a:t>
                      </a: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hammer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carrot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gg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jogger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pp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puppet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975">
                <a:tc gridSpan="8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Double letters in words (e.g. ra</a:t>
                      </a:r>
                      <a:r>
                        <a:rPr lang="en-GB" sz="8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it) are also called ‘digraphs’ - two letters making one sound.</a:t>
                      </a:r>
                      <a:endParaRPr sz="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60032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boxer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man has no hair.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hits the nail with a hammer.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rabbit needs a bigger carrot.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get a letter from the queen.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8975025"/>
          <a:ext cx="6908600" cy="12000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4" name="Google Shape;9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2919449"/>
            <a:ext cx="6722231" cy="12551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5" name="Google Shape;95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air / er words with double letters e.g. dd / tt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7" name="Google Shape;97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2" name="Picture 11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03375" y="27169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5546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laptop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raincoat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sunset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ticket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melon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74510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had a picnic at sunset.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a chicken in his pocket.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was in the farmyard.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starfish.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5" name="Google Shape;105;p17"/>
          <p:cNvGraphicFramePr/>
          <p:nvPr/>
        </p:nvGraphicFramePr>
        <p:xfrm>
          <a:off x="314275" y="8898825"/>
          <a:ext cx="6908600" cy="16877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6" name="Google Shape;106;p17"/>
          <p:cNvSpPr txBox="1"/>
          <p:nvPr/>
        </p:nvSpPr>
        <p:spPr>
          <a:xfrm>
            <a:off x="314300" y="6953250"/>
            <a:ext cx="6897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Words such as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laptop 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and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sunset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are ‘compound words’. Help your to see the two root words that make up each compound word e.g.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lap 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-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top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. Talk about how these root words help to create the meaning of the new word.</a:t>
            </a:r>
            <a:endParaRPr/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9552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955213"/>
            <a:ext cx="3420001" cy="1949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9" name="Google Shape;109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1" name="Google Shape;111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2" name="Picture 11" descr="cid:81D37E8A-F374-47F3-96D3-C20F80180160@nsis.local"/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DB5F7B-E4E8-42F6-80C0-1314C6520B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1C5C83-7FAB-4BDE-94C6-2EE0D87B97C0}">
  <ds:schemaRefs>
    <ds:schemaRef ds:uri="http://schemas.microsoft.com/office/2006/documentManagement/types"/>
    <ds:schemaRef ds:uri="aa46c3ed-1995-40e5-9933-55b482b6b9a3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d898263e-d0bf-4f8e-a2f9-30a033027c2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9D0C1F4-39C3-406F-B9B1-7E8746BFC4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1006</Words>
  <Application>Microsoft Office PowerPoint</Application>
  <PresentationFormat>Custom</PresentationFormat>
  <Paragraphs>168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2024-10-30T11:20:10Z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63598400</vt:r8>
  </property>
</Properties>
</file>